
<file path=[Content_Types].xml><?xml version="1.0" encoding="utf-8"?>
<Types xmlns="http://schemas.openxmlformats.org/package/2006/content-types">
  <Default Extension="emf" ContentType="image/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1" r:id="rId59"/>
    <p:sldId id="322" r:id="rId60"/>
    <p:sldId id="323" r:id="rId61"/>
    <p:sldId id="324" r:id="rId62"/>
    <p:sldId id="325" r:id="rId63"/>
    <p:sldId id="327" r:id="rId64"/>
    <p:sldId id="328" r:id="rId65"/>
    <p:sldId id="329" r:id="rId66"/>
    <p:sldId id="330" r:id="rId67"/>
    <p:sldId id="331" r:id="rId68"/>
    <p:sldId id="332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45" r:id="rId81"/>
    <p:sldId id="347" r:id="rId82"/>
    <p:sldId id="348" r:id="rId83"/>
    <p:sldId id="349" r:id="rId84"/>
    <p:sldId id="350" r:id="rId85"/>
    <p:sldId id="351" r:id="rId86"/>
    <p:sldId id="352" r:id="rId87"/>
    <p:sldId id="353" r:id="rId88"/>
    <p:sldId id="355" r:id="rId89"/>
    <p:sldId id="356" r:id="rId90"/>
    <p:sldId id="357" r:id="rId91"/>
    <p:sldId id="359" r:id="rId92"/>
    <p:sldId id="361" r:id="rId93"/>
    <p:sldId id="362" r:id="rId94"/>
    <p:sldId id="363" r:id="rId95"/>
    <p:sldId id="364" r:id="rId96"/>
    <p:sldId id="365" r:id="rId97"/>
    <p:sldId id="367" r:id="rId98"/>
    <p:sldId id="369" r:id="rId99"/>
    <p:sldId id="370" r:id="rId100"/>
    <p:sldId id="371" r:id="rId101"/>
    <p:sldId id="373" r:id="rId102"/>
    <p:sldId id="374" r:id="rId103"/>
    <p:sldId id="376" r:id="rId104"/>
    <p:sldId id="377" r:id="rId105"/>
    <p:sldId id="378" r:id="rId106"/>
    <p:sldId id="379" r:id="rId107"/>
    <p:sldId id="380" r:id="rId108"/>
    <p:sldId id="381" r:id="rId109"/>
    <p:sldId id="382" r:id="rId110"/>
    <p:sldId id="383" r:id="rId111"/>
    <p:sldId id="384" r:id="rId112"/>
    <p:sldId id="385" r:id="rId113"/>
    <p:sldId id="386" r:id="rId114"/>
    <p:sldId id="387" r:id="rId115"/>
    <p:sldId id="388" r:id="rId116"/>
    <p:sldId id="389" r:id="rId117"/>
    <p:sldId id="390" r:id="rId118"/>
    <p:sldId id="391" r:id="rId119"/>
    <p:sldId id="392" r:id="rId120"/>
    <p:sldId id="393" r:id="rId121"/>
    <p:sldId id="394" r:id="rId122"/>
    <p:sldId id="395" r:id="rId123"/>
    <p:sldId id="396" r:id="rId124"/>
    <p:sldId id="397" r:id="rId125"/>
    <p:sldId id="399" r:id="rId126"/>
    <p:sldId id="400" r:id="rId127"/>
    <p:sldId id="402" r:id="rId128"/>
    <p:sldId id="404" r:id="rId129"/>
    <p:sldId id="405" r:id="rId130"/>
    <p:sldId id="406" r:id="rId131"/>
    <p:sldId id="407" r:id="rId132"/>
    <p:sldId id="408" r:id="rId133"/>
    <p:sldId id="409" r:id="rId134"/>
    <p:sldId id="410" r:id="rId135"/>
    <p:sldId id="412" r:id="rId136"/>
    <p:sldId id="413" r:id="rId137"/>
    <p:sldId id="414" r:id="rId138"/>
    <p:sldId id="415" r:id="rId139"/>
    <p:sldId id="416" r:id="rId140"/>
    <p:sldId id="417" r:id="rId141"/>
    <p:sldId id="418" r:id="rId142"/>
    <p:sldId id="419" r:id="rId143"/>
    <p:sldId id="420" r:id="rId144"/>
    <p:sldId id="421" r:id="rId145"/>
    <p:sldId id="422" r:id="rId146"/>
    <p:sldId id="423" r:id="rId147"/>
    <p:sldId id="424" r:id="rId148"/>
    <p:sldId id="426" r:id="rId149"/>
    <p:sldId id="427" r:id="rId150"/>
    <p:sldId id="428" r:id="rId151"/>
    <p:sldId id="429" r:id="rId152"/>
    <p:sldId id="430" r:id="rId153"/>
    <p:sldId id="431" r:id="rId154"/>
    <p:sldId id="432" r:id="rId155"/>
    <p:sldId id="433" r:id="rId156"/>
    <p:sldId id="434" r:id="rId157"/>
    <p:sldId id="435" r:id="rId158"/>
    <p:sldId id="436" r:id="rId159"/>
    <p:sldId id="437" r:id="rId160"/>
    <p:sldId id="438" r:id="rId161"/>
    <p:sldId id="439" r:id="rId162"/>
    <p:sldId id="440" r:id="rId163"/>
    <p:sldId id="441" r:id="rId164"/>
    <p:sldId id="442" r:id="rId165"/>
    <p:sldId id="443" r:id="rId166"/>
    <p:sldId id="444" r:id="rId167"/>
    <p:sldId id="445" r:id="rId168"/>
    <p:sldId id="446" r:id="rId169"/>
    <p:sldId id="447" r:id="rId170"/>
    <p:sldId id="448" r:id="rId171"/>
    <p:sldId id="449" r:id="rId172"/>
    <p:sldId id="450" r:id="rId173"/>
    <p:sldId id="453" r:id="rId174"/>
    <p:sldId id="454" r:id="rId175"/>
    <p:sldId id="455" r:id="rId176"/>
    <p:sldId id="456" r:id="rId177"/>
    <p:sldId id="457" r:id="rId178"/>
    <p:sldId id="458" r:id="rId179"/>
    <p:sldId id="460" r:id="rId180"/>
    <p:sldId id="461" r:id="rId181"/>
    <p:sldId id="462" r:id="rId182"/>
    <p:sldId id="463" r:id="rId183"/>
    <p:sldId id="464" r:id="rId184"/>
    <p:sldId id="465" r:id="rId185"/>
    <p:sldId id="466" r:id="rId186"/>
    <p:sldId id="467" r:id="rId187"/>
    <p:sldId id="468" r:id="rId188"/>
    <p:sldId id="469" r:id="rId189"/>
    <p:sldId id="470" r:id="rId190"/>
    <p:sldId id="471" r:id="rId191"/>
    <p:sldId id="472" r:id="rId192"/>
    <p:sldId id="473" r:id="rId193"/>
    <p:sldId id="474" r:id="rId194"/>
    <p:sldId id="476" r:id="rId195"/>
    <p:sldId id="478" r:id="rId196"/>
    <p:sldId id="479" r:id="rId197"/>
    <p:sldId id="480" r:id="rId198"/>
    <p:sldId id="481" r:id="rId199"/>
    <p:sldId id="482" r:id="rId200"/>
    <p:sldId id="483" r:id="rId201"/>
    <p:sldId id="484" r:id="rId202"/>
    <p:sldId id="485" r:id="rId203"/>
    <p:sldId id="488" r:id="rId204"/>
    <p:sldId id="489" r:id="rId205"/>
    <p:sldId id="490" r:id="rId206"/>
    <p:sldId id="491" r:id="rId20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6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viewProps" Target="viewProp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theme" Target="theme/theme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12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4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5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9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11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80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4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5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8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0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31FA3-FD41-4E14-9C59-DF1836DF62CA}" type="datetimeFigureOut">
              <a:rPr lang="en-US" smtClean="0"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2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/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emf"/><Relationship Id="rId2" Type="http://schemas.openxmlformats.org/officeDocument/2006/relationships/image" Target="../media/image141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2" Type="http://schemas.openxmlformats.org/officeDocument/2006/relationships/image" Target="../media/image143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image" Target="../media/image149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image" Target="../media/image153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image" Target="../media/image155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image" Target="../media/image157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image" Target="../media/image159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2" Type="http://schemas.openxmlformats.org/officeDocument/2006/relationships/image" Target="../media/image161.e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/><Relationship Id="rId2" Type="http://schemas.openxmlformats.org/officeDocument/2006/relationships/image" Target="../media/image163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image" Target="../media/image165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emf"/><Relationship Id="rId2" Type="http://schemas.openxmlformats.org/officeDocument/2006/relationships/image" Target="../media/image167.emf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2" Type="http://schemas.openxmlformats.org/officeDocument/2006/relationships/image" Target="../media/image171.em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em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emf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emf"/><Relationship Id="rId2" Type="http://schemas.openxmlformats.org/officeDocument/2006/relationships/image" Target="../media/image177.em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emf"/><Relationship Id="rId2" Type="http://schemas.openxmlformats.org/officeDocument/2006/relationships/image" Target="../media/image179.em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emf"/><Relationship Id="rId2" Type="http://schemas.openxmlformats.org/officeDocument/2006/relationships/image" Target="../media/image181.emf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emf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emf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2" Type="http://schemas.openxmlformats.org/officeDocument/2006/relationships/image" Target="../media/image185.emf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emf"/><Relationship Id="rId2" Type="http://schemas.openxmlformats.org/officeDocument/2006/relationships/image" Target="../media/image187.emf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emf"/><Relationship Id="rId2" Type="http://schemas.openxmlformats.org/officeDocument/2006/relationships/image" Target="../media/image189.emf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2" Type="http://schemas.openxmlformats.org/officeDocument/2006/relationships/image" Target="../media/image191.emf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emf"/><Relationship Id="rId2" Type="http://schemas.openxmlformats.org/officeDocument/2006/relationships/image" Target="../media/image193.emf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emf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emf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emf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emf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emf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image" Target="../media/image201.emf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emf"/><Relationship Id="rId2" Type="http://schemas.openxmlformats.org/officeDocument/2006/relationships/image" Target="../media/image203.emf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image" Target="../media/image205.emf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emf"/><Relationship Id="rId2" Type="http://schemas.openxmlformats.org/officeDocument/2006/relationships/image" Target="../media/image207.e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emf"/><Relationship Id="rId2" Type="http://schemas.openxmlformats.org/officeDocument/2006/relationships/image" Target="../media/image209.emf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emf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emf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emf"/><Relationship Id="rId2" Type="http://schemas.openxmlformats.org/officeDocument/2006/relationships/image" Target="../media/image213.emf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emf"/><Relationship Id="rId2" Type="http://schemas.openxmlformats.org/officeDocument/2006/relationships/image" Target="../media/image215.emf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emf"/><Relationship Id="rId2" Type="http://schemas.openxmlformats.org/officeDocument/2006/relationships/image" Target="../media/image217.emf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emf"/><Relationship Id="rId2" Type="http://schemas.openxmlformats.org/officeDocument/2006/relationships/image" Target="../media/image219.emf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emf"/><Relationship Id="rId2" Type="http://schemas.openxmlformats.org/officeDocument/2006/relationships/image" Target="../media/image221.emf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emf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emf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emf"/><Relationship Id="rId2" Type="http://schemas.openxmlformats.org/officeDocument/2006/relationships/image" Target="../media/image225.emf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emf"/><Relationship Id="rId2" Type="http://schemas.openxmlformats.org/officeDocument/2006/relationships/image" Target="../media/image227.emf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emf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emf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emf"/><Relationship Id="rId2" Type="http://schemas.openxmlformats.org/officeDocument/2006/relationships/image" Target="../media/image231.emf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emf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emf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emf"/><Relationship Id="rId2" Type="http://schemas.openxmlformats.org/officeDocument/2006/relationships/image" Target="../media/image235.emf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emf"/><Relationship Id="rId2" Type="http://schemas.openxmlformats.org/officeDocument/2006/relationships/image" Target="../media/image237.emf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emf"/><Relationship Id="rId2" Type="http://schemas.openxmlformats.org/officeDocument/2006/relationships/image" Target="../media/image239.emf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emf"/><Relationship Id="rId2" Type="http://schemas.openxmlformats.org/officeDocument/2006/relationships/image" Target="../media/image241.emf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emf"/><Relationship Id="rId2" Type="http://schemas.openxmlformats.org/officeDocument/2006/relationships/image" Target="../media/image243.emf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emf"/><Relationship Id="rId2" Type="http://schemas.openxmlformats.org/officeDocument/2006/relationships/image" Target="../media/image245.emf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emf"/><Relationship Id="rId2" Type="http://schemas.openxmlformats.org/officeDocument/2006/relationships/image" Target="../media/image247.emf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emf"/><Relationship Id="rId2" Type="http://schemas.openxmlformats.org/officeDocument/2006/relationships/image" Target="../media/image249.emf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emf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emf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emf"/><Relationship Id="rId2" Type="http://schemas.openxmlformats.org/officeDocument/2006/relationships/image" Target="../media/image253.emf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emf"/><Relationship Id="rId2" Type="http://schemas.openxmlformats.org/officeDocument/2006/relationships/image" Target="../media/image255.emf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emf"/><Relationship Id="rId2" Type="http://schemas.openxmlformats.org/officeDocument/2006/relationships/image" Target="../media/image257.emf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emf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emf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emf"/><Relationship Id="rId2" Type="http://schemas.openxmlformats.org/officeDocument/2006/relationships/image" Target="../media/image261.emf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emf"/><Relationship Id="rId2" Type="http://schemas.openxmlformats.org/officeDocument/2006/relationships/image" Target="../media/image263.emf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emf"/><Relationship Id="rId2" Type="http://schemas.openxmlformats.org/officeDocument/2006/relationships/image" Target="../media/image265.emf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emf"/><Relationship Id="rId2" Type="http://schemas.openxmlformats.org/officeDocument/2006/relationships/image" Target="../media/image267.emf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emf"/><Relationship Id="rId2" Type="http://schemas.openxmlformats.org/officeDocument/2006/relationships/image" Target="../media/image269.emf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emf"/><Relationship Id="rId2" Type="http://schemas.openxmlformats.org/officeDocument/2006/relationships/image" Target="../media/image271.emf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emf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emf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emf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emf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emf"/><Relationship Id="rId2" Type="http://schemas.openxmlformats.org/officeDocument/2006/relationships/image" Target="../media/image277.emf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emf"/><Relationship Id="rId2" Type="http://schemas.openxmlformats.org/officeDocument/2006/relationships/image" Target="../media/image279.emf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emf"/><Relationship Id="rId2" Type="http://schemas.openxmlformats.org/officeDocument/2006/relationships/image" Target="../media/image281.emf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emf"/><Relationship Id="rId2" Type="http://schemas.openxmlformats.org/officeDocument/2006/relationships/image" Target="../media/image283.emf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emf"/><Relationship Id="rId2" Type="http://schemas.openxmlformats.org/officeDocument/2006/relationships/image" Target="../media/image285.emf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emf"/><Relationship Id="rId2" Type="http://schemas.openxmlformats.org/officeDocument/2006/relationships/image" Target="../media/image287.emf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emf"/><Relationship Id="rId2" Type="http://schemas.openxmlformats.org/officeDocument/2006/relationships/image" Target="../media/image289.emf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emf"/><Relationship Id="rId2" Type="http://schemas.openxmlformats.org/officeDocument/2006/relationships/image" Target="../media/image291.emf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emf"/><Relationship Id="rId2" Type="http://schemas.openxmlformats.org/officeDocument/2006/relationships/image" Target="../media/image293.emf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emf"/><Relationship Id="rId2" Type="http://schemas.openxmlformats.org/officeDocument/2006/relationships/image" Target="../media/image295.emf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emf"/><Relationship Id="rId2" Type="http://schemas.openxmlformats.org/officeDocument/2006/relationships/image" Target="../media/image297.emf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emf"/><Relationship Id="rId2" Type="http://schemas.openxmlformats.org/officeDocument/2006/relationships/image" Target="../media/image299.emf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emf"/><Relationship Id="rId2" Type="http://schemas.openxmlformats.org/officeDocument/2006/relationships/image" Target="../media/image301.emf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emf"/><Relationship Id="rId2" Type="http://schemas.openxmlformats.org/officeDocument/2006/relationships/image" Target="../media/image303.emf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emf"/><Relationship Id="rId2" Type="http://schemas.openxmlformats.org/officeDocument/2006/relationships/image" Target="../media/image305.emf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emf"/><Relationship Id="rId2" Type="http://schemas.openxmlformats.org/officeDocument/2006/relationships/image" Target="../media/image307.emf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9.emf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emf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emf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emf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emf"/><Relationship Id="rId2" Type="http://schemas.openxmlformats.org/officeDocument/2006/relationships/image" Target="../media/image313.emf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emf"/><Relationship Id="rId2" Type="http://schemas.openxmlformats.org/officeDocument/2006/relationships/image" Target="../media/image315.emf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emf"/><Relationship Id="rId2" Type="http://schemas.openxmlformats.org/officeDocument/2006/relationships/image" Target="../media/image317.emf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emf"/><Relationship Id="rId2" Type="http://schemas.openxmlformats.org/officeDocument/2006/relationships/image" Target="../media/image319.emf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.emf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emf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emf"/><Relationship Id="rId2" Type="http://schemas.openxmlformats.org/officeDocument/2006/relationships/image" Target="../media/image323.emf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emf"/><Relationship Id="rId2" Type="http://schemas.openxmlformats.org/officeDocument/2006/relationships/image" Target="../media/image325.emf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emf"/><Relationship Id="rId2" Type="http://schemas.openxmlformats.org/officeDocument/2006/relationships/image" Target="../media/image327.emf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emf"/><Relationship Id="rId2" Type="http://schemas.openxmlformats.org/officeDocument/2006/relationships/image" Target="../media/image329.emf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2.emf"/><Relationship Id="rId2" Type="http://schemas.openxmlformats.org/officeDocument/2006/relationships/image" Target="../media/image331.emf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emf"/><Relationship Id="rId2" Type="http://schemas.openxmlformats.org/officeDocument/2006/relationships/image" Target="../media/image333.emf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emf"/><Relationship Id="rId2" Type="http://schemas.openxmlformats.org/officeDocument/2006/relationships/image" Target="../media/image335.emf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emf"/><Relationship Id="rId2" Type="http://schemas.openxmlformats.org/officeDocument/2006/relationships/image" Target="../media/image337.emf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emf"/><Relationship Id="rId2" Type="http://schemas.openxmlformats.org/officeDocument/2006/relationships/image" Target="../media/image339.emf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emf"/><Relationship Id="rId2" Type="http://schemas.openxmlformats.org/officeDocument/2006/relationships/image" Target="../media/image341.emf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emf"/><Relationship Id="rId2" Type="http://schemas.openxmlformats.org/officeDocument/2006/relationships/image" Target="../media/image343.emf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5.emf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6.emf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emf"/><Relationship Id="rId2" Type="http://schemas.openxmlformats.org/officeDocument/2006/relationships/image" Target="../media/image347.emf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emf"/><Relationship Id="rId2" Type="http://schemas.openxmlformats.org/officeDocument/2006/relationships/image" Target="../media/image34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site=ACAD1</a:t>
            </a:r>
            <a:endParaRPr lang="en-US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747178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50" y="5972728"/>
            <a:ext cx="705299" cy="4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site=ADPI1</a:t>
            </a:r>
            <a:endParaRPr lang="en-US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site=AGTI1</a:t>
            </a:r>
            <a:endParaRPr lang="en-US" dirty="0"/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site=AREN1</a:t>
            </a:r>
            <a:endParaRPr lang="en-US" dirty="0"/>
          </a:p>
        </p:txBody>
      </p:sp>
      <p:pic>
        <p:nvPicPr>
          <p:cNvPr id="3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site=BADL1</a:t>
            </a:r>
            <a:endParaRPr lang="en-US" dirty="0"/>
          </a:p>
        </p:txBody>
      </p:sp>
      <p:pic>
        <p:nvPicPr>
          <p:cNvPr id="3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609863"/>
          </a:xfrm>
          <a:prstGeom prst="rect">
            <a:avLst/>
          </a:prstGeom>
        </p:spPr>
      </p:pic>
      <p:pic>
        <p:nvPicPr>
          <p:cNvPr id="4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51" y="5835413"/>
            <a:ext cx="814697" cy="5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site=BALA1</a:t>
            </a:r>
            <a:endParaRPr lang="en-US" dirty="0"/>
          </a:p>
        </p:txBody>
      </p:sp>
      <p:pic>
        <p:nvPicPr>
          <p:cNvPr id="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site=BALD1</a:t>
            </a:r>
            <a:endParaRPr lang="en-US" dirty="0"/>
          </a:p>
        </p:txBody>
      </p:sp>
      <p:pic>
        <p:nvPicPr>
          <p:cNvPr id="3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site=BAND1</a:t>
            </a:r>
            <a:endParaRPr lang="en-US" dirty="0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site=BAND1</a:t>
            </a:r>
            <a:endParaRPr lang="en-US" dirty="0"/>
          </a:p>
        </p:txBody>
      </p:sp>
      <p:pic>
        <p:nvPicPr>
          <p:cNvPr id="3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site=BIBE1</a:t>
            </a:r>
            <a:endParaRPr lang="en-US" dirty="0"/>
          </a:p>
        </p:txBody>
      </p:sp>
      <p:pic>
        <p:nvPicPr>
          <p:cNvPr id="3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04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site=BIBE1</a:t>
            </a:r>
            <a:endParaRPr lang="en-US" dirty="0"/>
          </a:p>
        </p:txBody>
      </p:sp>
      <p:pic>
        <p:nvPicPr>
          <p:cNvPr id="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site=BIRM1</a:t>
            </a:r>
            <a:endParaRPr lang="en-US" dirty="0"/>
          </a:p>
        </p:txBody>
      </p:sp>
      <p:pic>
        <p:nvPicPr>
          <p:cNvPr id="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site=BLIS1</a:t>
            </a:r>
            <a:endParaRPr lang="en-US" dirty="0"/>
          </a:p>
        </p:txBody>
      </p:sp>
      <p:pic>
        <p:nvPicPr>
          <p:cNvPr id="3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7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site=BLIS1</a:t>
            </a:r>
            <a:endParaRPr lang="en-US" dirty="0"/>
          </a:p>
        </p:txBody>
      </p:sp>
      <p:pic>
        <p:nvPicPr>
          <p:cNvPr id="3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site=BLMO1</a:t>
            </a:r>
            <a:endParaRPr lang="en-US" dirty="0"/>
          </a:p>
        </p:txBody>
      </p:sp>
      <p:pic>
        <p:nvPicPr>
          <p:cNvPr id="3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site=BOAP1</a:t>
            </a:r>
            <a:endParaRPr lang="en-US" dirty="0"/>
          </a:p>
        </p:txBody>
      </p:sp>
      <p:pic>
        <p:nvPicPr>
          <p:cNvPr id="3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site=BOLA1</a:t>
            </a:r>
            <a:endParaRPr lang="en-US" dirty="0"/>
          </a:p>
        </p:txBody>
      </p:sp>
      <p:pic>
        <p:nvPicPr>
          <p:cNvPr id="3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096" y="946150"/>
            <a:ext cx="2694408" cy="2955925"/>
          </a:xfrm>
          <a:prstGeom prst="rect">
            <a:avLst/>
          </a:prstGeom>
        </p:spPr>
      </p:pic>
      <p:pic>
        <p:nvPicPr>
          <p:cNvPr id="4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site=BOND1</a:t>
            </a:r>
            <a:endParaRPr lang="en-US" dirty="0"/>
          </a:p>
        </p:txBody>
      </p:sp>
      <p:pic>
        <p:nvPicPr>
          <p:cNvPr id="3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site=BOWA1</a:t>
            </a:r>
            <a:endParaRPr lang="en-US" dirty="0"/>
          </a:p>
        </p:txBody>
      </p:sp>
      <p:pic>
        <p:nvPicPr>
          <p:cNvPr id="3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5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site=BOWA1</a:t>
            </a:r>
            <a:endParaRPr lang="en-US" dirty="0"/>
          </a:p>
        </p:txBody>
      </p:sp>
      <p:pic>
        <p:nvPicPr>
          <p:cNvPr id="3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site=BRCA1</a:t>
            </a:r>
            <a:endParaRPr lang="en-US" dirty="0"/>
          </a:p>
        </p:txBody>
      </p:sp>
      <p:pic>
        <p:nvPicPr>
          <p:cNvPr id="3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site=BRCA1</a:t>
            </a:r>
            <a:endParaRPr lang="en-US" dirty="0"/>
          </a:p>
        </p:txBody>
      </p:sp>
      <p:pic>
        <p:nvPicPr>
          <p:cNvPr id="3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site=BRID1</a:t>
            </a:r>
            <a:endParaRPr lang="en-US" dirty="0"/>
          </a:p>
        </p:txBody>
      </p:sp>
      <p:pic>
        <p:nvPicPr>
          <p:cNvPr id="3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609863"/>
          </a:xfrm>
          <a:prstGeom prst="rect">
            <a:avLst/>
          </a:prstGeom>
        </p:spPr>
      </p:pic>
      <p:pic>
        <p:nvPicPr>
          <p:cNvPr id="4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51" y="5835413"/>
            <a:ext cx="814697" cy="5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site=BRIG1</a:t>
            </a:r>
            <a:endParaRPr lang="en-US" dirty="0"/>
          </a:p>
        </p:txBody>
      </p:sp>
      <p:pic>
        <p:nvPicPr>
          <p:cNvPr id="3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7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site=BRIG1</a:t>
            </a:r>
            <a:endParaRPr lang="en-US" dirty="0"/>
          </a:p>
        </p:txBody>
      </p:sp>
      <p:pic>
        <p:nvPicPr>
          <p:cNvPr id="3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site=BRIS1</a:t>
            </a:r>
            <a:endParaRPr lang="en-US" dirty="0"/>
          </a:p>
        </p:txBody>
      </p:sp>
      <p:pic>
        <p:nvPicPr>
          <p:cNvPr id="3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site=BRMA1</a:t>
            </a:r>
            <a:endParaRPr lang="en-US" dirty="0"/>
          </a:p>
        </p:txBody>
      </p:sp>
      <p:pic>
        <p:nvPicPr>
          <p:cNvPr id="3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site=CABA1</a:t>
            </a:r>
            <a:endParaRPr lang="en-US" dirty="0"/>
          </a:p>
        </p:txBody>
      </p:sp>
      <p:pic>
        <p:nvPicPr>
          <p:cNvPr id="3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site=CABI1</a:t>
            </a:r>
            <a:endParaRPr lang="en-US" dirty="0"/>
          </a:p>
        </p:txBody>
      </p:sp>
      <p:pic>
        <p:nvPicPr>
          <p:cNvPr id="3" name="Pictur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site=CACO1</a:t>
            </a:r>
            <a:endParaRPr lang="en-US" dirty="0"/>
          </a:p>
        </p:txBody>
      </p:sp>
      <p:pic>
        <p:nvPicPr>
          <p:cNvPr id="3" name="Pictur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site=CACR1</a:t>
            </a:r>
            <a:endParaRPr lang="en-US" dirty="0"/>
          </a:p>
        </p:txBody>
      </p:sp>
      <p:pic>
        <p:nvPicPr>
          <p:cNvPr id="3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site=CADI1</a:t>
            </a:r>
            <a:endParaRPr lang="en-US" dirty="0"/>
          </a:p>
        </p:txBody>
      </p:sp>
      <p:pic>
        <p:nvPicPr>
          <p:cNvPr id="3" name="Picture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site=CANY1</a:t>
            </a:r>
            <a:endParaRPr lang="en-US" dirty="0"/>
          </a:p>
        </p:txBody>
      </p:sp>
      <p:pic>
        <p:nvPicPr>
          <p:cNvPr id="3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747178"/>
          </a:xfrm>
          <a:prstGeom prst="rect">
            <a:avLst/>
          </a:prstGeom>
        </p:spPr>
      </p:pic>
      <p:pic>
        <p:nvPicPr>
          <p:cNvPr id="4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50" y="5972728"/>
            <a:ext cx="705299" cy="4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site=CAPI1</a:t>
            </a:r>
            <a:endParaRPr lang="en-US" dirty="0"/>
          </a:p>
        </p:txBody>
      </p:sp>
      <p:pic>
        <p:nvPicPr>
          <p:cNvPr id="3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site=CEBL1</a:t>
            </a:r>
            <a:endParaRPr lang="en-US" dirty="0"/>
          </a:p>
        </p:txBody>
      </p:sp>
      <p:pic>
        <p:nvPicPr>
          <p:cNvPr id="3" name="Picture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site=CHAS1</a:t>
            </a:r>
            <a:endParaRPr lang="en-US" dirty="0"/>
          </a:p>
        </p:txBody>
      </p:sp>
      <p:pic>
        <p:nvPicPr>
          <p:cNvPr id="3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38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site=CHAS1</a:t>
            </a:r>
            <a:endParaRPr lang="en-US" dirty="0"/>
          </a:p>
        </p:txBody>
      </p:sp>
      <p:pic>
        <p:nvPicPr>
          <p:cNvPr id="3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site=CHER1</a:t>
            </a:r>
            <a:endParaRPr lang="en-US" dirty="0"/>
          </a:p>
        </p:txBody>
      </p:sp>
      <p:pic>
        <p:nvPicPr>
          <p:cNvPr id="3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site=CHIR1</a:t>
            </a:r>
            <a:endParaRPr lang="en-US" dirty="0"/>
          </a:p>
        </p:txBody>
      </p:sp>
      <p:pic>
        <p:nvPicPr>
          <p:cNvPr id="3" name="Pictur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747178"/>
          </a:xfrm>
          <a:prstGeom prst="rect">
            <a:avLst/>
          </a:prstGeom>
        </p:spPr>
      </p:pic>
      <p:pic>
        <p:nvPicPr>
          <p:cNvPr id="4" name="Picture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50" y="5972728"/>
            <a:ext cx="705299" cy="4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site=CLPE1</a:t>
            </a:r>
            <a:endParaRPr lang="en-US" dirty="0"/>
          </a:p>
        </p:txBody>
      </p:sp>
      <p:pic>
        <p:nvPicPr>
          <p:cNvPr id="3" name="Picture 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site=COGO1</a:t>
            </a:r>
            <a:endParaRPr lang="en-US" dirty="0"/>
          </a:p>
        </p:txBody>
      </p:sp>
      <p:pic>
        <p:nvPicPr>
          <p:cNvPr id="3" name="Picture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site=COHU1</a:t>
            </a:r>
            <a:endParaRPr lang="en-US" dirty="0"/>
          </a:p>
        </p:txBody>
      </p:sp>
      <p:pic>
        <p:nvPicPr>
          <p:cNvPr id="3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site=CORI1</a:t>
            </a:r>
            <a:endParaRPr lang="en-US" dirty="0"/>
          </a:p>
        </p:txBody>
      </p:sp>
      <p:pic>
        <p:nvPicPr>
          <p:cNvPr id="3" name="Picture 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773" y="946150"/>
            <a:ext cx="2837054" cy="2955925"/>
          </a:xfrm>
          <a:prstGeom prst="rect">
            <a:avLst/>
          </a:prstGeom>
        </p:spPr>
      </p:pic>
      <p:pic>
        <p:nvPicPr>
          <p:cNvPr id="4" name="Picture 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site=CRES1</a:t>
            </a:r>
            <a:endParaRPr lang="en-US" dirty="0"/>
          </a:p>
        </p:txBody>
      </p:sp>
      <p:pic>
        <p:nvPicPr>
          <p:cNvPr id="3" name="Picture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site=CRLA1</a:t>
            </a:r>
            <a:endParaRPr lang="en-US" dirty="0"/>
          </a:p>
        </p:txBody>
      </p:sp>
      <p:pic>
        <p:nvPicPr>
          <p:cNvPr id="3" name="Picture 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5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site=CRLA1</a:t>
            </a:r>
            <a:endParaRPr lang="en-US" dirty="0"/>
          </a:p>
        </p:txBody>
      </p:sp>
      <p:pic>
        <p:nvPicPr>
          <p:cNvPr id="3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site=CRMO1</a:t>
            </a:r>
            <a:endParaRPr lang="en-US" dirty="0"/>
          </a:p>
        </p:txBody>
      </p:sp>
      <p:pic>
        <p:nvPicPr>
          <p:cNvPr id="3" name="Picture 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site=DENA1</a:t>
            </a:r>
            <a:endParaRPr lang="en-US" dirty="0"/>
          </a:p>
        </p:txBody>
      </p:sp>
      <p:pic>
        <p:nvPicPr>
          <p:cNvPr id="3" name="Picture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609863"/>
          </a:xfrm>
          <a:prstGeom prst="rect">
            <a:avLst/>
          </a:prstGeom>
        </p:spPr>
      </p:pic>
      <p:pic>
        <p:nvPicPr>
          <p:cNvPr id="4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51" y="5835413"/>
            <a:ext cx="814697" cy="5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site=DEVA1</a:t>
            </a:r>
            <a:endParaRPr lang="en-US" dirty="0"/>
          </a:p>
        </p:txBody>
      </p:sp>
      <p:pic>
        <p:nvPicPr>
          <p:cNvPr id="3" name="Picture 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site=DOME1</a:t>
            </a:r>
            <a:endParaRPr lang="en-US" dirty="0"/>
          </a:p>
        </p:txBody>
      </p:sp>
      <p:pic>
        <p:nvPicPr>
          <p:cNvPr id="3" name="Picture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site=DOSO1</a:t>
            </a:r>
            <a:endParaRPr lang="en-US" dirty="0"/>
          </a:p>
        </p:txBody>
      </p:sp>
      <p:pic>
        <p:nvPicPr>
          <p:cNvPr id="3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38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site=DOSO1</a:t>
            </a:r>
            <a:endParaRPr lang="en-US" dirty="0"/>
          </a:p>
        </p:txBody>
      </p:sp>
      <p:pic>
        <p:nvPicPr>
          <p:cNvPr id="3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site=DOUG1</a:t>
            </a:r>
            <a:endParaRPr lang="en-US" dirty="0"/>
          </a:p>
        </p:txBody>
      </p:sp>
      <p:pic>
        <p:nvPicPr>
          <p:cNvPr id="3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site=EGBE1</a:t>
            </a:r>
            <a:endParaRPr lang="en-US" dirty="0"/>
          </a:p>
        </p:txBody>
      </p:sp>
      <p:pic>
        <p:nvPicPr>
          <p:cNvPr id="3" name="Picture 1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site=ELDO1</a:t>
            </a:r>
            <a:endParaRPr lang="en-US" dirty="0"/>
          </a:p>
        </p:txBody>
      </p:sp>
      <p:pic>
        <p:nvPicPr>
          <p:cNvPr id="3" name="Picture 1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site=ELLI1</a:t>
            </a:r>
            <a:endParaRPr lang="en-US" dirty="0"/>
          </a:p>
        </p:txBody>
      </p:sp>
      <p:pic>
        <p:nvPicPr>
          <p:cNvPr id="3" name="Picture 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site=EVER1</a:t>
            </a:r>
            <a:endParaRPr lang="en-US" dirty="0"/>
          </a:p>
        </p:txBody>
      </p:sp>
      <p:pic>
        <p:nvPicPr>
          <p:cNvPr id="3" name="Picture 1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site=FLAT1</a:t>
            </a:r>
            <a:endParaRPr lang="en-US" dirty="0"/>
          </a:p>
        </p:txBody>
      </p:sp>
      <p:pic>
        <p:nvPicPr>
          <p:cNvPr id="3" name="Picture 1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site=FLTO1</a:t>
            </a:r>
            <a:endParaRPr lang="en-US" dirty="0"/>
          </a:p>
        </p:txBody>
      </p:sp>
      <p:pic>
        <p:nvPicPr>
          <p:cNvPr id="3" name="Picture 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983" y="946150"/>
            <a:ext cx="2768634" cy="2955925"/>
          </a:xfrm>
          <a:prstGeom prst="rect">
            <a:avLst/>
          </a:prstGeom>
        </p:spPr>
      </p:pic>
      <p:pic>
        <p:nvPicPr>
          <p:cNvPr id="4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site=FOPE1</a:t>
            </a:r>
            <a:endParaRPr lang="en-US" dirty="0"/>
          </a:p>
        </p:txBody>
      </p:sp>
      <p:pic>
        <p:nvPicPr>
          <p:cNvPr id="3" name="Picture 1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site=FRES1</a:t>
            </a:r>
            <a:endParaRPr lang="en-US" dirty="0"/>
          </a:p>
        </p:txBody>
      </p:sp>
      <p:pic>
        <p:nvPicPr>
          <p:cNvPr id="3" name="Picture 1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site=FRRE1</a:t>
            </a:r>
            <a:endParaRPr lang="en-US" dirty="0"/>
          </a:p>
        </p:txBody>
      </p:sp>
      <p:pic>
        <p:nvPicPr>
          <p:cNvPr id="3" name="Picture 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site=GAMO1</a:t>
            </a:r>
            <a:endParaRPr lang="en-US" dirty="0"/>
          </a:p>
        </p:txBody>
      </p:sp>
      <p:pic>
        <p:nvPicPr>
          <p:cNvPr id="3" name="Picture 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site=GICL1</a:t>
            </a:r>
            <a:endParaRPr lang="en-US" dirty="0"/>
          </a:p>
        </p:txBody>
      </p:sp>
      <p:pic>
        <p:nvPicPr>
          <p:cNvPr id="3" name="Picture 1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7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site=GICL1</a:t>
            </a:r>
            <a:endParaRPr lang="en-US" dirty="0"/>
          </a:p>
        </p:txBody>
      </p:sp>
      <p:pic>
        <p:nvPicPr>
          <p:cNvPr id="3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site=GLAC1</a:t>
            </a:r>
            <a:endParaRPr lang="en-US" dirty="0"/>
          </a:p>
        </p:txBody>
      </p:sp>
      <p:pic>
        <p:nvPicPr>
          <p:cNvPr id="3" name="Picture 1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747178"/>
          </a:xfrm>
          <a:prstGeom prst="rect">
            <a:avLst/>
          </a:prstGeom>
        </p:spPr>
      </p:pic>
      <p:pic>
        <p:nvPicPr>
          <p:cNvPr id="4" name="Picture 1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50" y="5972728"/>
            <a:ext cx="705299" cy="4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site=GRBA1</a:t>
            </a:r>
            <a:endParaRPr lang="en-US" dirty="0"/>
          </a:p>
        </p:txBody>
      </p:sp>
      <p:pic>
        <p:nvPicPr>
          <p:cNvPr id="3" name="Picture 1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2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site=GRBA1</a:t>
            </a:r>
            <a:endParaRPr lang="en-US" dirty="0"/>
          </a:p>
        </p:txBody>
      </p:sp>
      <p:pic>
        <p:nvPicPr>
          <p:cNvPr id="3" name="Picture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site=GRCA2</a:t>
            </a:r>
            <a:endParaRPr lang="en-US" dirty="0"/>
          </a:p>
        </p:txBody>
      </p:sp>
      <p:pic>
        <p:nvPicPr>
          <p:cNvPr id="3" name="Picture 1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2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site=GRCA2</a:t>
            </a:r>
            <a:endParaRPr lang="en-US" dirty="0"/>
          </a:p>
        </p:txBody>
      </p:sp>
      <p:pic>
        <p:nvPicPr>
          <p:cNvPr id="3" name="Picture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site=GRGU1</a:t>
            </a:r>
            <a:endParaRPr lang="en-US" dirty="0"/>
          </a:p>
        </p:txBody>
      </p:sp>
      <p:pic>
        <p:nvPicPr>
          <p:cNvPr id="3" name="Picture 1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site=GRRI1</a:t>
            </a:r>
            <a:endParaRPr lang="en-US" dirty="0"/>
          </a:p>
        </p:txBody>
      </p:sp>
      <p:pic>
        <p:nvPicPr>
          <p:cNvPr id="3" name="Picture 1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site=GRSA1</a:t>
            </a:r>
            <a:endParaRPr lang="en-US" dirty="0"/>
          </a:p>
        </p:txBody>
      </p:sp>
      <p:pic>
        <p:nvPicPr>
          <p:cNvPr id="3" name="Picture 1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609863"/>
          </a:xfrm>
          <a:prstGeom prst="rect">
            <a:avLst/>
          </a:prstGeom>
        </p:spPr>
      </p:pic>
      <p:pic>
        <p:nvPicPr>
          <p:cNvPr id="4" name="Picture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51" y="5835413"/>
            <a:ext cx="814697" cy="5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site=GRSM1</a:t>
            </a:r>
            <a:endParaRPr lang="en-US" dirty="0"/>
          </a:p>
        </p:txBody>
      </p:sp>
      <p:pic>
        <p:nvPicPr>
          <p:cNvPr id="3" name="Picture 1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747178"/>
          </a:xfrm>
          <a:prstGeom prst="rect">
            <a:avLst/>
          </a:prstGeom>
        </p:spPr>
      </p:pic>
      <p:pic>
        <p:nvPicPr>
          <p:cNvPr id="4" name="Picture 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50" y="5972728"/>
            <a:ext cx="705299" cy="4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site=GUMO1</a:t>
            </a:r>
            <a:endParaRPr lang="en-US" dirty="0"/>
          </a:p>
        </p:txBody>
      </p:sp>
      <p:pic>
        <p:nvPicPr>
          <p:cNvPr id="3" name="Picture 1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747178"/>
          </a:xfrm>
          <a:prstGeom prst="rect">
            <a:avLst/>
          </a:prstGeom>
        </p:spPr>
      </p:pic>
      <p:pic>
        <p:nvPicPr>
          <p:cNvPr id="4" name="Picture 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50" y="5972728"/>
            <a:ext cx="705299" cy="4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site=HACR1</a:t>
            </a:r>
            <a:endParaRPr lang="en-US" dirty="0"/>
          </a:p>
        </p:txBody>
      </p:sp>
      <p:pic>
        <p:nvPicPr>
          <p:cNvPr id="3" name="Picture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site=HALE1</a:t>
            </a:r>
            <a:endParaRPr lang="en-US" dirty="0"/>
          </a:p>
        </p:txBody>
      </p:sp>
      <p:pic>
        <p:nvPicPr>
          <p:cNvPr id="3" name="Picture 1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site=HAVO1</a:t>
            </a:r>
            <a:endParaRPr lang="en-US" dirty="0"/>
          </a:p>
        </p:txBody>
      </p:sp>
      <p:pic>
        <p:nvPicPr>
          <p:cNvPr id="3" name="Picture 1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321" y="946150"/>
            <a:ext cx="2741957" cy="2955925"/>
          </a:xfrm>
          <a:prstGeom prst="rect">
            <a:avLst/>
          </a:prstGeom>
        </p:spPr>
      </p:pic>
      <p:pic>
        <p:nvPicPr>
          <p:cNvPr id="4" name="Picture 1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site=HECA1</a:t>
            </a:r>
            <a:endParaRPr lang="en-US" dirty="0"/>
          </a:p>
        </p:txBody>
      </p:sp>
      <p:pic>
        <p:nvPicPr>
          <p:cNvPr id="3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site=HEGL1</a:t>
            </a:r>
            <a:endParaRPr lang="en-US" dirty="0"/>
          </a:p>
        </p:txBody>
      </p:sp>
      <p:pic>
        <p:nvPicPr>
          <p:cNvPr id="3" name="Picture 1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site=HOOV1</a:t>
            </a:r>
            <a:endParaRPr lang="en-US" dirty="0"/>
          </a:p>
        </p:txBody>
      </p:sp>
      <p:pic>
        <p:nvPicPr>
          <p:cNvPr id="3" name="Picture 1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site=IKBA1</a:t>
            </a:r>
            <a:endParaRPr lang="en-US" dirty="0"/>
          </a:p>
        </p:txBody>
      </p:sp>
      <p:pic>
        <p:nvPicPr>
          <p:cNvPr id="3" name="Picture 1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site=INGA1</a:t>
            </a:r>
            <a:endParaRPr lang="en-US" dirty="0"/>
          </a:p>
        </p:txBody>
      </p:sp>
      <p:pic>
        <p:nvPicPr>
          <p:cNvPr id="3" name="Picture 1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site=ISLE1</a:t>
            </a:r>
            <a:endParaRPr lang="en-US" dirty="0"/>
          </a:p>
        </p:txBody>
      </p:sp>
      <p:pic>
        <p:nvPicPr>
          <p:cNvPr id="3" name="Picture 1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site=JARB1</a:t>
            </a:r>
            <a:endParaRPr lang="en-US" dirty="0"/>
          </a:p>
        </p:txBody>
      </p:sp>
      <p:pic>
        <p:nvPicPr>
          <p:cNvPr id="3" name="Picture 1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5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site=JARB1</a:t>
            </a:r>
            <a:endParaRPr lang="en-US" dirty="0"/>
          </a:p>
        </p:txBody>
      </p:sp>
      <p:pic>
        <p:nvPicPr>
          <p:cNvPr id="3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site=JARI1</a:t>
            </a:r>
            <a:endParaRPr lang="en-US" dirty="0"/>
          </a:p>
        </p:txBody>
      </p:sp>
      <p:pic>
        <p:nvPicPr>
          <p:cNvPr id="3" name="Picture 1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site=JOSH1</a:t>
            </a:r>
            <a:endParaRPr lang="en-US" dirty="0"/>
          </a:p>
        </p:txBody>
      </p:sp>
      <p:pic>
        <p:nvPicPr>
          <p:cNvPr id="3" name="Picture 1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site=KAIS1</a:t>
            </a:r>
            <a:endParaRPr lang="en-US" dirty="0"/>
          </a:p>
        </p:txBody>
      </p:sp>
      <p:pic>
        <p:nvPicPr>
          <p:cNvPr id="3" name="Picture 1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site=KALM1</a:t>
            </a:r>
            <a:endParaRPr lang="en-US" dirty="0"/>
          </a:p>
        </p:txBody>
      </p:sp>
      <p:pic>
        <p:nvPicPr>
          <p:cNvPr id="3" name="Picture 1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site=LABE1</a:t>
            </a:r>
            <a:endParaRPr lang="en-US" dirty="0"/>
          </a:p>
        </p:txBody>
      </p:sp>
      <p:pic>
        <p:nvPicPr>
          <p:cNvPr id="3" name="Picture 1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site=LASU2</a:t>
            </a:r>
            <a:endParaRPr lang="en-US" dirty="0"/>
          </a:p>
        </p:txBody>
      </p:sp>
      <p:pic>
        <p:nvPicPr>
          <p:cNvPr id="3" name="Picture 1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site=LAVO1</a:t>
            </a:r>
            <a:endParaRPr lang="en-US" dirty="0"/>
          </a:p>
        </p:txBody>
      </p:sp>
      <p:pic>
        <p:nvPicPr>
          <p:cNvPr id="3" name="Picture 1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609863"/>
          </a:xfrm>
          <a:prstGeom prst="rect">
            <a:avLst/>
          </a:prstGeom>
        </p:spPr>
      </p:pic>
      <p:pic>
        <p:nvPicPr>
          <p:cNvPr id="4" name="Picture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51" y="5835413"/>
            <a:ext cx="814697" cy="5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site=LIGO1</a:t>
            </a:r>
            <a:endParaRPr lang="en-US" dirty="0"/>
          </a:p>
        </p:txBody>
      </p:sp>
      <p:pic>
        <p:nvPicPr>
          <p:cNvPr id="3" name="Picture 1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site=LIVO1</a:t>
            </a:r>
            <a:endParaRPr lang="en-US" dirty="0"/>
          </a:p>
        </p:txBody>
      </p:sp>
      <p:pic>
        <p:nvPicPr>
          <p:cNvPr id="3" name="Picture 1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site=LOND1</a:t>
            </a:r>
            <a:endParaRPr lang="en-US" dirty="0"/>
          </a:p>
        </p:txBody>
      </p:sp>
      <p:pic>
        <p:nvPicPr>
          <p:cNvPr id="3" name="Picture 1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site=LOST1</a:t>
            </a:r>
            <a:endParaRPr lang="en-US" dirty="0"/>
          </a:p>
        </p:txBody>
      </p:sp>
      <p:pic>
        <p:nvPicPr>
          <p:cNvPr id="3" name="Picture 1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1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site=LYBR_RHTS</a:t>
            </a:r>
            <a:endParaRPr lang="en-US" dirty="0"/>
          </a:p>
        </p:txBody>
      </p:sp>
      <p:pic>
        <p:nvPicPr>
          <p:cNvPr id="3" name="Picture 1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5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site=LYBR_RHTS</a:t>
            </a:r>
            <a:endParaRPr lang="en-US" dirty="0"/>
          </a:p>
        </p:txBody>
      </p:sp>
      <p:pic>
        <p:nvPicPr>
          <p:cNvPr id="3" name="Picture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site=LYBR1</a:t>
            </a:r>
            <a:endParaRPr lang="en-US" dirty="0"/>
          </a:p>
        </p:txBody>
      </p:sp>
      <p:pic>
        <p:nvPicPr>
          <p:cNvPr id="3" name="Picture 2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site=MACA1</a:t>
            </a:r>
            <a:endParaRPr lang="en-US" dirty="0"/>
          </a:p>
        </p:txBody>
      </p:sp>
      <p:pic>
        <p:nvPicPr>
          <p:cNvPr id="3" name="Picture 2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38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site=MACA1</a:t>
            </a:r>
            <a:endParaRPr lang="en-US" dirty="0"/>
          </a:p>
        </p:txBody>
      </p:sp>
      <p:pic>
        <p:nvPicPr>
          <p:cNvPr id="3" name="Picture 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site=MAKA2</a:t>
            </a:r>
            <a:endParaRPr lang="en-US" dirty="0"/>
          </a:p>
        </p:txBody>
      </p:sp>
      <p:pic>
        <p:nvPicPr>
          <p:cNvPr id="3" name="Picture 2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196" y="946150"/>
            <a:ext cx="2858208" cy="2955925"/>
          </a:xfrm>
          <a:prstGeom prst="rect">
            <a:avLst/>
          </a:prstGeom>
        </p:spPr>
      </p:pic>
      <p:pic>
        <p:nvPicPr>
          <p:cNvPr id="4" name="Picture 2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site=MAVI1</a:t>
            </a:r>
            <a:endParaRPr lang="en-US" dirty="0"/>
          </a:p>
        </p:txBody>
      </p:sp>
      <p:pic>
        <p:nvPicPr>
          <p:cNvPr id="3" name="Picture 2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site=MEAD1</a:t>
            </a:r>
            <a:endParaRPr lang="en-US" dirty="0"/>
          </a:p>
        </p:txBody>
      </p:sp>
      <p:pic>
        <p:nvPicPr>
          <p:cNvPr id="3" name="Picture 2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site=MELA1</a:t>
            </a:r>
            <a:endParaRPr lang="en-US" dirty="0"/>
          </a:p>
        </p:txBody>
      </p:sp>
      <p:pic>
        <p:nvPicPr>
          <p:cNvPr id="3" name="Picture 2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site=MEVE1</a:t>
            </a:r>
            <a:endParaRPr lang="en-US" dirty="0"/>
          </a:p>
        </p:txBody>
      </p:sp>
      <p:pic>
        <p:nvPicPr>
          <p:cNvPr id="3" name="Picture 2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site=MEVE1</a:t>
            </a:r>
            <a:endParaRPr lang="en-US" dirty="0"/>
          </a:p>
        </p:txBody>
      </p:sp>
      <p:pic>
        <p:nvPicPr>
          <p:cNvPr id="3" name="Picture 2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site=MING1</a:t>
            </a:r>
            <a:endParaRPr lang="en-US" dirty="0"/>
          </a:p>
        </p:txBody>
      </p:sp>
      <p:pic>
        <p:nvPicPr>
          <p:cNvPr id="3" name="Picture 2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site=MKGO1</a:t>
            </a:r>
            <a:endParaRPr lang="en-US" dirty="0"/>
          </a:p>
        </p:txBody>
      </p:sp>
      <p:pic>
        <p:nvPicPr>
          <p:cNvPr id="3" name="Picture 2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site=MOHO1</a:t>
            </a:r>
            <a:endParaRPr lang="en-US" dirty="0"/>
          </a:p>
        </p:txBody>
      </p:sp>
      <p:pic>
        <p:nvPicPr>
          <p:cNvPr id="3" name="Picture 2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site=MOMO1</a:t>
            </a:r>
            <a:endParaRPr lang="en-US" dirty="0"/>
          </a:p>
        </p:txBody>
      </p:sp>
      <p:pic>
        <p:nvPicPr>
          <p:cNvPr id="3" name="Picture 2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site=MONT1</a:t>
            </a:r>
            <a:endParaRPr lang="en-US" dirty="0"/>
          </a:p>
        </p:txBody>
      </p:sp>
      <p:pic>
        <p:nvPicPr>
          <p:cNvPr id="3" name="Picture 2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site=MOOS1</a:t>
            </a:r>
            <a:endParaRPr lang="en-US" dirty="0"/>
          </a:p>
        </p:txBody>
      </p:sp>
      <p:pic>
        <p:nvPicPr>
          <p:cNvPr id="3" name="Picture 2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5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site=MOOS1</a:t>
            </a:r>
            <a:endParaRPr lang="en-US" dirty="0"/>
          </a:p>
        </p:txBody>
      </p:sp>
      <p:pic>
        <p:nvPicPr>
          <p:cNvPr id="3" name="Picture 2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site=MORA1</a:t>
            </a:r>
            <a:endParaRPr lang="en-US" dirty="0"/>
          </a:p>
        </p:txBody>
      </p:sp>
      <p:pic>
        <p:nvPicPr>
          <p:cNvPr id="3" name="Picture 2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site=MORA1</a:t>
            </a:r>
            <a:endParaRPr lang="en-US" dirty="0"/>
          </a:p>
        </p:txBody>
      </p:sp>
      <p:pic>
        <p:nvPicPr>
          <p:cNvPr id="3" name="Picture 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site=MOZI1</a:t>
            </a:r>
            <a:endParaRPr lang="en-US" dirty="0"/>
          </a:p>
        </p:txBody>
      </p:sp>
      <p:pic>
        <p:nvPicPr>
          <p:cNvPr id="3" name="Picture 2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7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site=MOZI1</a:t>
            </a:r>
            <a:endParaRPr lang="en-US" dirty="0"/>
          </a:p>
        </p:txBody>
      </p:sp>
      <p:pic>
        <p:nvPicPr>
          <p:cNvPr id="3" name="Picture 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site=NEBR1</a:t>
            </a:r>
            <a:endParaRPr lang="en-US" dirty="0"/>
          </a:p>
        </p:txBody>
      </p:sp>
      <p:pic>
        <p:nvPicPr>
          <p:cNvPr id="3" name="Picture 2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site=NEYO1</a:t>
            </a:r>
            <a:endParaRPr lang="en-US" dirty="0"/>
          </a:p>
        </p:txBody>
      </p:sp>
      <p:pic>
        <p:nvPicPr>
          <p:cNvPr id="3" name="Picture 2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2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site=NOAB1</a:t>
            </a:r>
            <a:endParaRPr lang="en-US" dirty="0"/>
          </a:p>
        </p:txBody>
      </p:sp>
      <p:pic>
        <p:nvPicPr>
          <p:cNvPr id="3" name="Picture 2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site=NOCA1</a:t>
            </a:r>
            <a:endParaRPr lang="en-US" dirty="0"/>
          </a:p>
        </p:txBody>
      </p:sp>
      <p:pic>
        <p:nvPicPr>
          <p:cNvPr id="3" name="Picture 2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site=NOCH1</a:t>
            </a:r>
            <a:endParaRPr lang="en-US" dirty="0"/>
          </a:p>
        </p:txBody>
      </p:sp>
      <p:pic>
        <p:nvPicPr>
          <p:cNvPr id="3" name="Picture 2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site=OKEF1</a:t>
            </a:r>
            <a:endParaRPr lang="en-US" dirty="0"/>
          </a:p>
        </p:txBody>
      </p:sp>
      <p:pic>
        <p:nvPicPr>
          <p:cNvPr id="3" name="Picture 2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04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site=OKEF1</a:t>
            </a:r>
            <a:endParaRPr lang="en-US" dirty="0"/>
          </a:p>
        </p:txBody>
      </p:sp>
      <p:pic>
        <p:nvPicPr>
          <p:cNvPr id="3" name="Picture 2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site=OLYM1</a:t>
            </a:r>
            <a:endParaRPr lang="en-US" dirty="0"/>
          </a:p>
        </p:txBody>
      </p:sp>
      <p:pic>
        <p:nvPicPr>
          <p:cNvPr id="3" name="Picture 2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site=ORPI1</a:t>
            </a:r>
            <a:endParaRPr lang="en-US" dirty="0"/>
          </a:p>
        </p:txBody>
      </p:sp>
      <p:pic>
        <p:nvPicPr>
          <p:cNvPr id="3" name="Picture 2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site=OWVL1</a:t>
            </a:r>
            <a:endParaRPr lang="en-US" dirty="0"/>
          </a:p>
        </p:txBody>
      </p:sp>
      <p:pic>
        <p:nvPicPr>
          <p:cNvPr id="3" name="Picture 2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2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site=PACK1</a:t>
            </a:r>
            <a:endParaRPr lang="en-US" dirty="0"/>
          </a:p>
        </p:txBody>
      </p:sp>
      <p:pic>
        <p:nvPicPr>
          <p:cNvPr id="3" name="Picture 2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site=PASA1</a:t>
            </a:r>
            <a:endParaRPr lang="en-US" dirty="0"/>
          </a:p>
        </p:txBody>
      </p:sp>
      <p:pic>
        <p:nvPicPr>
          <p:cNvPr id="3" name="Picture 2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site=PEFO1</a:t>
            </a:r>
            <a:endParaRPr lang="en-US" dirty="0"/>
          </a:p>
        </p:txBody>
      </p:sp>
      <p:pic>
        <p:nvPicPr>
          <p:cNvPr id="3" name="Picture 2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04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site=PEFO1</a:t>
            </a:r>
            <a:endParaRPr lang="en-US" dirty="0"/>
          </a:p>
        </p:txBody>
      </p:sp>
      <p:pic>
        <p:nvPicPr>
          <p:cNvPr id="3" name="Picture 2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site=PENO1</a:t>
            </a:r>
            <a:endParaRPr lang="en-US" dirty="0"/>
          </a:p>
        </p:txBody>
      </p:sp>
      <p:pic>
        <p:nvPicPr>
          <p:cNvPr id="3" name="Picture 2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site=PHOE1</a:t>
            </a:r>
            <a:endParaRPr lang="en-US" dirty="0"/>
          </a:p>
        </p:txBody>
      </p:sp>
      <p:pic>
        <p:nvPicPr>
          <p:cNvPr id="3" name="Picture 2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site=PINN1</a:t>
            </a:r>
            <a:endParaRPr lang="en-US" dirty="0"/>
          </a:p>
        </p:txBody>
      </p:sp>
      <p:pic>
        <p:nvPicPr>
          <p:cNvPr id="3" name="Picture 2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site=PINN1</a:t>
            </a:r>
            <a:endParaRPr lang="en-US" dirty="0"/>
          </a:p>
        </p:txBody>
      </p:sp>
      <p:pic>
        <p:nvPicPr>
          <p:cNvPr id="3" name="Picture 2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site=PMRF1</a:t>
            </a:r>
            <a:endParaRPr lang="en-US" dirty="0"/>
          </a:p>
        </p:txBody>
      </p:sp>
      <p:pic>
        <p:nvPicPr>
          <p:cNvPr id="3" name="Picture 2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site=PORE1</a:t>
            </a:r>
            <a:endParaRPr lang="en-US" dirty="0"/>
          </a:p>
        </p:txBody>
      </p:sp>
      <p:pic>
        <p:nvPicPr>
          <p:cNvPr id="3" name="Picture 2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2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site=PORE1</a:t>
            </a:r>
            <a:endParaRPr lang="en-US" dirty="0"/>
          </a:p>
        </p:txBody>
      </p:sp>
      <p:pic>
        <p:nvPicPr>
          <p:cNvPr id="3" name="Picture 2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site=PRIS1</a:t>
            </a:r>
            <a:endParaRPr lang="en-US" dirty="0"/>
          </a:p>
        </p:txBody>
      </p:sp>
      <p:pic>
        <p:nvPicPr>
          <p:cNvPr id="3" name="Picture 2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site=PUSO1</a:t>
            </a:r>
            <a:endParaRPr lang="en-US" dirty="0"/>
          </a:p>
        </p:txBody>
      </p:sp>
      <p:pic>
        <p:nvPicPr>
          <p:cNvPr id="3" name="Picture 2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site=QUCI1</a:t>
            </a:r>
            <a:endParaRPr lang="en-US" dirty="0"/>
          </a:p>
        </p:txBody>
      </p:sp>
      <p:pic>
        <p:nvPicPr>
          <p:cNvPr id="3" name="Picture 2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site=QURE1</a:t>
            </a:r>
            <a:endParaRPr lang="en-US" dirty="0"/>
          </a:p>
        </p:txBody>
      </p:sp>
      <p:pic>
        <p:nvPicPr>
          <p:cNvPr id="3" name="Picture 2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site=QUVA1</a:t>
            </a:r>
            <a:endParaRPr lang="en-US" dirty="0"/>
          </a:p>
        </p:txBody>
      </p:sp>
      <p:pic>
        <p:nvPicPr>
          <p:cNvPr id="3" name="Picture 2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site=RAFA1</a:t>
            </a:r>
            <a:endParaRPr lang="en-US" dirty="0"/>
          </a:p>
        </p:txBody>
      </p:sp>
      <p:pic>
        <p:nvPicPr>
          <p:cNvPr id="3" name="Pictur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site=REDW1</a:t>
            </a:r>
            <a:endParaRPr lang="en-US" dirty="0"/>
          </a:p>
        </p:txBody>
      </p:sp>
      <p:pic>
        <p:nvPicPr>
          <p:cNvPr id="3" name="Picture 2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609863"/>
          </a:xfrm>
          <a:prstGeom prst="rect">
            <a:avLst/>
          </a:prstGeom>
        </p:spPr>
      </p:pic>
      <p:pic>
        <p:nvPicPr>
          <p:cNvPr id="4" name="Picture 2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51" y="5835413"/>
            <a:ext cx="814697" cy="5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site=ROMA1</a:t>
            </a:r>
            <a:endParaRPr lang="en-US" dirty="0"/>
          </a:p>
        </p:txBody>
      </p:sp>
      <p:pic>
        <p:nvPicPr>
          <p:cNvPr id="3" name="Picture 2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300" y="946150"/>
            <a:ext cx="2948000" cy="2955925"/>
          </a:xfrm>
          <a:prstGeom prst="rect">
            <a:avLst/>
          </a:prstGeom>
        </p:spPr>
      </p:pic>
      <p:pic>
        <p:nvPicPr>
          <p:cNvPr id="4" name="Picture 2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site=ROMO1</a:t>
            </a:r>
            <a:endParaRPr lang="en-US" dirty="0"/>
          </a:p>
        </p:txBody>
      </p:sp>
      <p:pic>
        <p:nvPicPr>
          <p:cNvPr id="3" name="Picture 2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site=ROMO1</a:t>
            </a:r>
            <a:endParaRPr lang="en-US" dirty="0"/>
          </a:p>
        </p:txBody>
      </p:sp>
      <p:pic>
        <p:nvPicPr>
          <p:cNvPr id="3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site=SACR1</a:t>
            </a:r>
            <a:endParaRPr lang="en-US" dirty="0"/>
          </a:p>
        </p:txBody>
      </p:sp>
      <p:pic>
        <p:nvPicPr>
          <p:cNvPr id="3" name="Picture 2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site=SAFO1</a:t>
            </a:r>
            <a:endParaRPr lang="en-US" dirty="0"/>
          </a:p>
        </p:txBody>
      </p:sp>
      <p:pic>
        <p:nvPicPr>
          <p:cNvPr id="3" name="Picture 2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3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site=SAGA1</a:t>
            </a:r>
            <a:endParaRPr lang="en-US" dirty="0"/>
          </a:p>
        </p:txBody>
      </p:sp>
      <p:pic>
        <p:nvPicPr>
          <p:cNvPr id="3" name="Picture 3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site=SAGO1</a:t>
            </a:r>
            <a:endParaRPr lang="en-US" dirty="0"/>
          </a:p>
        </p:txBody>
      </p:sp>
      <p:pic>
        <p:nvPicPr>
          <p:cNvPr id="3" name="Picture 3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5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site=SAGO1</a:t>
            </a:r>
            <a:endParaRPr lang="en-US" dirty="0"/>
          </a:p>
        </p:txBody>
      </p:sp>
      <p:pic>
        <p:nvPicPr>
          <p:cNvPr id="3" name="Picture 3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site=SAGU1</a:t>
            </a:r>
            <a:endParaRPr lang="en-US" dirty="0"/>
          </a:p>
        </p:txBody>
      </p:sp>
      <p:pic>
        <p:nvPicPr>
          <p:cNvPr id="3" name="Picture 3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246" y="946150"/>
            <a:ext cx="2726107" cy="2955925"/>
          </a:xfrm>
          <a:prstGeom prst="rect">
            <a:avLst/>
          </a:prstGeom>
        </p:spPr>
      </p:pic>
      <p:pic>
        <p:nvPicPr>
          <p:cNvPr id="4" name="Picture 3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site=SAMA1</a:t>
            </a:r>
            <a:endParaRPr lang="en-US" dirty="0"/>
          </a:p>
        </p:txBody>
      </p:sp>
      <p:pic>
        <p:nvPicPr>
          <p:cNvPr id="3" name="Picture 3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site=SAPE1</a:t>
            </a:r>
            <a:endParaRPr lang="en-US" dirty="0"/>
          </a:p>
        </p:txBody>
      </p:sp>
      <p:pic>
        <p:nvPicPr>
          <p:cNvPr id="3" name="Picture 3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site=SAWE1</a:t>
            </a:r>
            <a:endParaRPr lang="en-US" dirty="0"/>
          </a:p>
        </p:txBody>
      </p:sp>
      <p:pic>
        <p:nvPicPr>
          <p:cNvPr id="3" name="Picture 3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site=SAWT1</a:t>
            </a:r>
            <a:endParaRPr lang="en-US" dirty="0"/>
          </a:p>
        </p:txBody>
      </p:sp>
      <p:pic>
        <p:nvPicPr>
          <p:cNvPr id="3" name="Picture 3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site=SENE1</a:t>
            </a:r>
            <a:endParaRPr lang="en-US" dirty="0"/>
          </a:p>
        </p:txBody>
      </p:sp>
      <p:pic>
        <p:nvPicPr>
          <p:cNvPr id="3" name="Picture 3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site=SEQU1</a:t>
            </a:r>
            <a:endParaRPr lang="en-US" dirty="0"/>
          </a:p>
        </p:txBody>
      </p:sp>
      <p:pic>
        <p:nvPicPr>
          <p:cNvPr id="3" name="Picture 3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7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site=SEQU1</a:t>
            </a:r>
            <a:endParaRPr lang="en-US" dirty="0"/>
          </a:p>
        </p:txBody>
      </p:sp>
      <p:pic>
        <p:nvPicPr>
          <p:cNvPr id="3" name="Picture 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site=SHEN1</a:t>
            </a:r>
            <a:endParaRPr lang="en-US" dirty="0"/>
          </a:p>
        </p:txBody>
      </p:sp>
      <p:pic>
        <p:nvPicPr>
          <p:cNvPr id="3" name="Picture 3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site=SHEN1</a:t>
            </a:r>
            <a:endParaRPr lang="en-US" dirty="0"/>
          </a:p>
        </p:txBody>
      </p:sp>
      <p:pic>
        <p:nvPicPr>
          <p:cNvPr id="3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site=SHMI1</a:t>
            </a:r>
            <a:endParaRPr lang="en-US" dirty="0"/>
          </a:p>
        </p:txBody>
      </p:sp>
      <p:pic>
        <p:nvPicPr>
          <p:cNvPr id="3" name="Picture 3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site=SHRO1</a:t>
            </a:r>
            <a:endParaRPr lang="en-US" dirty="0"/>
          </a:p>
        </p:txBody>
      </p:sp>
      <p:pic>
        <p:nvPicPr>
          <p:cNvPr id="3" name="Picture 3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434" y="946150"/>
            <a:ext cx="2765731" cy="2955925"/>
          </a:xfrm>
          <a:prstGeom prst="rect">
            <a:avLst/>
          </a:prstGeom>
        </p:spPr>
      </p:pic>
      <p:pic>
        <p:nvPicPr>
          <p:cNvPr id="4" name="Picture 3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site=SIAN1</a:t>
            </a:r>
            <a:endParaRPr lang="en-US" dirty="0"/>
          </a:p>
        </p:txBody>
      </p:sp>
      <p:pic>
        <p:nvPicPr>
          <p:cNvPr id="3" name="Picture 3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site=SIKE1</a:t>
            </a:r>
            <a:endParaRPr lang="en-US" dirty="0"/>
          </a:p>
        </p:txBody>
      </p:sp>
      <p:pic>
        <p:nvPicPr>
          <p:cNvPr id="3" name="Picture 3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3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site=SIME1</a:t>
            </a:r>
            <a:endParaRPr lang="en-US" dirty="0"/>
          </a:p>
        </p:txBody>
      </p:sp>
      <p:pic>
        <p:nvPicPr>
          <p:cNvPr id="3" name="Picture 3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site=SIPS1</a:t>
            </a:r>
            <a:endParaRPr lang="en-US" dirty="0"/>
          </a:p>
        </p:txBody>
      </p:sp>
      <p:pic>
        <p:nvPicPr>
          <p:cNvPr id="3" name="Picture 3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246" y="946150"/>
            <a:ext cx="2726107" cy="2955925"/>
          </a:xfrm>
          <a:prstGeom prst="rect">
            <a:avLst/>
          </a:prstGeom>
        </p:spPr>
      </p:pic>
      <p:pic>
        <p:nvPicPr>
          <p:cNvPr id="4" name="Picture 3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site=SNPA1</a:t>
            </a:r>
            <a:endParaRPr lang="en-US" dirty="0"/>
          </a:p>
        </p:txBody>
      </p:sp>
      <p:pic>
        <p:nvPicPr>
          <p:cNvPr id="3" name="Picture 3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246" y="946150"/>
            <a:ext cx="2726107" cy="2955925"/>
          </a:xfrm>
          <a:prstGeom prst="rect">
            <a:avLst/>
          </a:prstGeom>
        </p:spPr>
      </p:pic>
      <p:pic>
        <p:nvPicPr>
          <p:cNvPr id="4" name="Picture 3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site=STAR1</a:t>
            </a:r>
            <a:endParaRPr lang="en-US" dirty="0"/>
          </a:p>
        </p:txBody>
      </p:sp>
      <p:pic>
        <p:nvPicPr>
          <p:cNvPr id="3" name="Picture 3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site=STIL1</a:t>
            </a:r>
            <a:endParaRPr lang="en-US" dirty="0"/>
          </a:p>
        </p:txBody>
      </p:sp>
      <p:pic>
        <p:nvPicPr>
          <p:cNvPr id="3" name="Picture 3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911" y="946150"/>
            <a:ext cx="2776778" cy="2955925"/>
          </a:xfrm>
          <a:prstGeom prst="rect">
            <a:avLst/>
          </a:prstGeom>
        </p:spPr>
      </p:pic>
      <p:pic>
        <p:nvPicPr>
          <p:cNvPr id="4" name="Picture 3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site=SULA1</a:t>
            </a:r>
            <a:endParaRPr lang="en-US" dirty="0"/>
          </a:p>
        </p:txBody>
      </p:sp>
      <p:pic>
        <p:nvPicPr>
          <p:cNvPr id="3" name="Picture 3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site=SWAN1</a:t>
            </a:r>
            <a:endParaRPr lang="en-US" dirty="0"/>
          </a:p>
        </p:txBody>
      </p:sp>
      <p:pic>
        <p:nvPicPr>
          <p:cNvPr id="3" name="Picture 3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site=SYCA_RHTS</a:t>
            </a:r>
            <a:endParaRPr lang="en-US" dirty="0"/>
          </a:p>
        </p:txBody>
      </p:sp>
      <p:pic>
        <p:nvPicPr>
          <p:cNvPr id="3" name="Picture 3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site=SYCA1</a:t>
            </a:r>
            <a:endParaRPr lang="en-US" dirty="0"/>
          </a:p>
        </p:txBody>
      </p:sp>
      <p:pic>
        <p:nvPicPr>
          <p:cNvPr id="3" name="Picture 3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site=TALL1</a:t>
            </a:r>
            <a:endParaRPr lang="en-US" dirty="0"/>
          </a:p>
        </p:txBody>
      </p:sp>
      <p:pic>
        <p:nvPicPr>
          <p:cNvPr id="3" name="Picture 3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site=THBA1</a:t>
            </a:r>
            <a:endParaRPr lang="en-US" dirty="0"/>
          </a:p>
        </p:txBody>
      </p:sp>
      <p:pic>
        <p:nvPicPr>
          <p:cNvPr id="3" name="Picture 3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site=THRO1</a:t>
            </a:r>
            <a:endParaRPr lang="en-US" dirty="0"/>
          </a:p>
        </p:txBody>
      </p:sp>
      <p:pic>
        <p:nvPicPr>
          <p:cNvPr id="3" name="Picture 3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site=THSI1</a:t>
            </a:r>
            <a:endParaRPr lang="en-US" dirty="0"/>
          </a:p>
        </p:txBody>
      </p:sp>
      <p:pic>
        <p:nvPicPr>
          <p:cNvPr id="3" name="Picture 3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5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site=THSI1</a:t>
            </a:r>
            <a:endParaRPr lang="en-US" dirty="0"/>
          </a:p>
        </p:txBody>
      </p:sp>
      <p:pic>
        <p:nvPicPr>
          <p:cNvPr id="3" name="Picture 3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site=TONT1</a:t>
            </a:r>
            <a:endParaRPr lang="en-US" dirty="0"/>
          </a:p>
        </p:txBody>
      </p:sp>
      <p:pic>
        <p:nvPicPr>
          <p:cNvPr id="3" name="Picture 3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2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site=TONT1</a:t>
            </a:r>
            <a:endParaRPr lang="en-US" dirty="0"/>
          </a:p>
        </p:txBody>
      </p:sp>
      <p:pic>
        <p:nvPicPr>
          <p:cNvPr id="3" name="Picture 3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site=TRCR1</a:t>
            </a:r>
            <a:endParaRPr lang="en-US" dirty="0"/>
          </a:p>
        </p:txBody>
      </p:sp>
      <p:pic>
        <p:nvPicPr>
          <p:cNvPr id="3" name="Picture 3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site=TRIN1</a:t>
            </a:r>
            <a:endParaRPr lang="en-US" dirty="0"/>
          </a:p>
        </p:txBody>
      </p:sp>
      <p:pic>
        <p:nvPicPr>
          <p:cNvPr id="3" name="Picture 3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site=TUXE1</a:t>
            </a:r>
            <a:endParaRPr lang="en-US" dirty="0"/>
          </a:p>
        </p:txBody>
      </p:sp>
      <p:pic>
        <p:nvPicPr>
          <p:cNvPr id="3" name="Picture 3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site=ULBE1</a:t>
            </a:r>
            <a:endParaRPr lang="en-US" dirty="0"/>
          </a:p>
        </p:txBody>
      </p:sp>
      <p:pic>
        <p:nvPicPr>
          <p:cNvPr id="3" name="Picture 3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site=UPBU1</a:t>
            </a:r>
            <a:endParaRPr lang="en-US" dirty="0"/>
          </a:p>
        </p:txBody>
      </p:sp>
      <p:pic>
        <p:nvPicPr>
          <p:cNvPr id="3" name="Picture 3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38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site=UPBU1</a:t>
            </a:r>
            <a:endParaRPr lang="en-US" dirty="0"/>
          </a:p>
        </p:txBody>
      </p:sp>
      <p:pic>
        <p:nvPicPr>
          <p:cNvPr id="3" name="Picture 3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site=VIIS1</a:t>
            </a:r>
            <a:endParaRPr lang="en-US" dirty="0"/>
          </a:p>
        </p:txBody>
      </p:sp>
      <p:pic>
        <p:nvPicPr>
          <p:cNvPr id="3" name="Picture 3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site=VILA1</a:t>
            </a:r>
            <a:endParaRPr lang="en-US" dirty="0"/>
          </a:p>
        </p:txBody>
      </p:sp>
      <p:pic>
        <p:nvPicPr>
          <p:cNvPr id="3" name="Picture 3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site=VOYA2</a:t>
            </a:r>
            <a:endParaRPr lang="en-US" dirty="0"/>
          </a:p>
        </p:txBody>
      </p:sp>
      <p:pic>
        <p:nvPicPr>
          <p:cNvPr id="3" name="Picture 3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site=WASH1</a:t>
            </a:r>
            <a:endParaRPr lang="en-US" dirty="0"/>
          </a:p>
        </p:txBody>
      </p:sp>
      <p:pic>
        <p:nvPicPr>
          <p:cNvPr id="3" name="Picture 3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300" y="946150"/>
            <a:ext cx="2948000" cy="2955925"/>
          </a:xfrm>
          <a:prstGeom prst="rect">
            <a:avLst/>
          </a:prstGeom>
        </p:spPr>
      </p:pic>
      <p:pic>
        <p:nvPicPr>
          <p:cNvPr id="4" name="Picture 3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site=WEMI1</a:t>
            </a:r>
            <a:endParaRPr lang="en-US" dirty="0"/>
          </a:p>
        </p:txBody>
      </p:sp>
      <p:pic>
        <p:nvPicPr>
          <p:cNvPr id="3" name="Picture 3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747178"/>
          </a:xfrm>
          <a:prstGeom prst="rect">
            <a:avLst/>
          </a:prstGeom>
        </p:spPr>
      </p:pic>
      <p:pic>
        <p:nvPicPr>
          <p:cNvPr id="4" name="Picture 3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650" y="5972728"/>
            <a:ext cx="705299" cy="44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site=WHIT1</a:t>
            </a:r>
            <a:endParaRPr lang="en-US" dirty="0"/>
          </a:p>
        </p:txBody>
      </p:sp>
      <p:pic>
        <p:nvPicPr>
          <p:cNvPr id="3" name="Picture 3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site=WHPA1</a:t>
            </a:r>
            <a:endParaRPr lang="en-US" dirty="0"/>
          </a:p>
        </p:txBody>
      </p:sp>
      <p:pic>
        <p:nvPicPr>
          <p:cNvPr id="3" name="Picture 3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site=WHPE1</a:t>
            </a:r>
            <a:endParaRPr lang="en-US" dirty="0"/>
          </a:p>
        </p:txBody>
      </p:sp>
      <p:pic>
        <p:nvPicPr>
          <p:cNvPr id="3" name="Picture 3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site=WHRI1</a:t>
            </a:r>
            <a:endParaRPr lang="en-US" dirty="0"/>
          </a:p>
        </p:txBody>
      </p:sp>
      <p:pic>
        <p:nvPicPr>
          <p:cNvPr id="3" name="Picture 3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096" y="946150"/>
            <a:ext cx="2694408" cy="2955925"/>
          </a:xfrm>
          <a:prstGeom prst="rect">
            <a:avLst/>
          </a:prstGeom>
        </p:spPr>
      </p:pic>
      <p:pic>
        <p:nvPicPr>
          <p:cNvPr id="4" name="Picture 3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site=WICA1</a:t>
            </a:r>
            <a:endParaRPr lang="en-US" dirty="0"/>
          </a:p>
        </p:txBody>
      </p:sp>
      <p:pic>
        <p:nvPicPr>
          <p:cNvPr id="3" name="Picture 3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site=WIMO1</a:t>
            </a:r>
            <a:endParaRPr lang="en-US" dirty="0"/>
          </a:p>
        </p:txBody>
      </p:sp>
      <p:pic>
        <p:nvPicPr>
          <p:cNvPr id="3" name="Picture 3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3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site=YELL2</a:t>
            </a:r>
            <a:endParaRPr lang="en-US" dirty="0"/>
          </a:p>
        </p:txBody>
      </p:sp>
      <p:pic>
        <p:nvPicPr>
          <p:cNvPr id="3" name="Picture 4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52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site=YELL2</a:t>
            </a:r>
            <a:endParaRPr lang="en-US" dirty="0"/>
          </a:p>
        </p:txBody>
      </p:sp>
      <p:pic>
        <p:nvPicPr>
          <p:cNvPr id="3" name="Picture 4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37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site=YOSE1</a:t>
            </a:r>
            <a:endParaRPr lang="en-US" dirty="0"/>
          </a:p>
        </p:txBody>
      </p:sp>
      <p:pic>
        <p:nvPicPr>
          <p:cNvPr id="3" name="Picture 4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0" y="946150"/>
            <a:ext cx="5981700" cy="4609863"/>
          </a:xfrm>
          <a:prstGeom prst="rect">
            <a:avLst/>
          </a:prstGeom>
        </p:spPr>
      </p:pic>
      <p:pic>
        <p:nvPicPr>
          <p:cNvPr id="4" name="Picture 4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51" y="5835413"/>
            <a:ext cx="814697" cy="5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634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Chart site=ZICA1</a:t>
            </a:r>
            <a:endParaRPr lang="en-US" dirty="0"/>
          </a:p>
        </p:txBody>
      </p:sp>
      <p:pic>
        <p:nvPicPr>
          <p:cNvPr id="3" name="Picture 4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33" y="946150"/>
            <a:ext cx="2702333" cy="2955925"/>
          </a:xfrm>
          <a:prstGeom prst="rect">
            <a:avLst/>
          </a:prstGeom>
        </p:spPr>
      </p:pic>
      <p:pic>
        <p:nvPicPr>
          <p:cNvPr id="4" name="Picture 4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102" y="4181475"/>
            <a:ext cx="2132395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62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412</Words>
  <Application>Microsoft Office PowerPoint</Application>
  <PresentationFormat>Widescreen</PresentationFormat>
  <Paragraphs>206</Paragraphs>
  <Slides>206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206</vt:i4>
      </vt:variant>
    </vt:vector>
  </HeadingPairs>
  <TitlesOfParts>
    <vt:vector size="210" baseType="lpstr">
      <vt:lpstr>Arial</vt:lpstr>
      <vt:lpstr>Calibri</vt:lpstr>
      <vt:lpstr>Calibri Light</vt:lpstr>
      <vt:lpstr>Office Theme</vt:lpstr>
      <vt:lpstr>Chart site=ACAD1</vt:lpstr>
      <vt:lpstr>Chart site=ADPI1</vt:lpstr>
      <vt:lpstr>Chart site=AGTI1</vt:lpstr>
      <vt:lpstr>Chart site=AREN1</vt:lpstr>
      <vt:lpstr>Chart site=BADL1</vt:lpstr>
      <vt:lpstr>Chart site=BALA1</vt:lpstr>
      <vt:lpstr>Chart site=BALD1</vt:lpstr>
      <vt:lpstr>Chart site=BAND1</vt:lpstr>
      <vt:lpstr>Chart site=BAND1</vt:lpstr>
      <vt:lpstr>Chart site=BIBE1</vt:lpstr>
      <vt:lpstr>Chart site=BIBE1</vt:lpstr>
      <vt:lpstr>Chart site=BIRM1</vt:lpstr>
      <vt:lpstr>Chart site=BLIS1</vt:lpstr>
      <vt:lpstr>Chart site=BLIS1</vt:lpstr>
      <vt:lpstr>Chart site=BLMO1</vt:lpstr>
      <vt:lpstr>Chart site=BOAP1</vt:lpstr>
      <vt:lpstr>Chart site=BOLA1</vt:lpstr>
      <vt:lpstr>Chart site=BOND1</vt:lpstr>
      <vt:lpstr>Chart site=BOWA1</vt:lpstr>
      <vt:lpstr>Chart site=BOWA1</vt:lpstr>
      <vt:lpstr>Chart site=BRCA1</vt:lpstr>
      <vt:lpstr>Chart site=BRCA1</vt:lpstr>
      <vt:lpstr>Chart site=BRID1</vt:lpstr>
      <vt:lpstr>Chart site=BRIG1</vt:lpstr>
      <vt:lpstr>Chart site=BRIG1</vt:lpstr>
      <vt:lpstr>Chart site=BRIS1</vt:lpstr>
      <vt:lpstr>Chart site=BRMA1</vt:lpstr>
      <vt:lpstr>Chart site=CABA1</vt:lpstr>
      <vt:lpstr>Chart site=CABI1</vt:lpstr>
      <vt:lpstr>Chart site=CACO1</vt:lpstr>
      <vt:lpstr>Chart site=CACR1</vt:lpstr>
      <vt:lpstr>Chart site=CADI1</vt:lpstr>
      <vt:lpstr>Chart site=CANY1</vt:lpstr>
      <vt:lpstr>Chart site=CAPI1</vt:lpstr>
      <vt:lpstr>Chart site=CEBL1</vt:lpstr>
      <vt:lpstr>Chart site=CHAS1</vt:lpstr>
      <vt:lpstr>Chart site=CHAS1</vt:lpstr>
      <vt:lpstr>Chart site=CHER1</vt:lpstr>
      <vt:lpstr>Chart site=CHIR1</vt:lpstr>
      <vt:lpstr>Chart site=CLPE1</vt:lpstr>
      <vt:lpstr>Chart site=COGO1</vt:lpstr>
      <vt:lpstr>Chart site=COHU1</vt:lpstr>
      <vt:lpstr>Chart site=CORI1</vt:lpstr>
      <vt:lpstr>Chart site=CRES1</vt:lpstr>
      <vt:lpstr>Chart site=CRLA1</vt:lpstr>
      <vt:lpstr>Chart site=CRLA1</vt:lpstr>
      <vt:lpstr>Chart site=CRMO1</vt:lpstr>
      <vt:lpstr>Chart site=DENA1</vt:lpstr>
      <vt:lpstr>Chart site=DEVA1</vt:lpstr>
      <vt:lpstr>Chart site=DOME1</vt:lpstr>
      <vt:lpstr>Chart site=DOSO1</vt:lpstr>
      <vt:lpstr>Chart site=DOSO1</vt:lpstr>
      <vt:lpstr>Chart site=DOUG1</vt:lpstr>
      <vt:lpstr>Chart site=EGBE1</vt:lpstr>
      <vt:lpstr>Chart site=ELDO1</vt:lpstr>
      <vt:lpstr>Chart site=ELLI1</vt:lpstr>
      <vt:lpstr>Chart site=EVER1</vt:lpstr>
      <vt:lpstr>Chart site=FLAT1</vt:lpstr>
      <vt:lpstr>Chart site=FLTO1</vt:lpstr>
      <vt:lpstr>Chart site=FOPE1</vt:lpstr>
      <vt:lpstr>Chart site=FRES1</vt:lpstr>
      <vt:lpstr>Chart site=FRRE1</vt:lpstr>
      <vt:lpstr>Chart site=GAMO1</vt:lpstr>
      <vt:lpstr>Chart site=GICL1</vt:lpstr>
      <vt:lpstr>Chart site=GICL1</vt:lpstr>
      <vt:lpstr>Chart site=GLAC1</vt:lpstr>
      <vt:lpstr>Chart site=GRBA1</vt:lpstr>
      <vt:lpstr>Chart site=GRBA1</vt:lpstr>
      <vt:lpstr>Chart site=GRCA2</vt:lpstr>
      <vt:lpstr>Chart site=GRCA2</vt:lpstr>
      <vt:lpstr>Chart site=GRGU1</vt:lpstr>
      <vt:lpstr>Chart site=GRRI1</vt:lpstr>
      <vt:lpstr>Chart site=GRSA1</vt:lpstr>
      <vt:lpstr>Chart site=GRSM1</vt:lpstr>
      <vt:lpstr>Chart site=GUMO1</vt:lpstr>
      <vt:lpstr>Chart site=HACR1</vt:lpstr>
      <vt:lpstr>Chart site=HALE1</vt:lpstr>
      <vt:lpstr>Chart site=HAVO1</vt:lpstr>
      <vt:lpstr>Chart site=HECA1</vt:lpstr>
      <vt:lpstr>Chart site=HEGL1</vt:lpstr>
      <vt:lpstr>Chart site=HOOV1</vt:lpstr>
      <vt:lpstr>Chart site=IKBA1</vt:lpstr>
      <vt:lpstr>Chart site=INGA1</vt:lpstr>
      <vt:lpstr>Chart site=ISLE1</vt:lpstr>
      <vt:lpstr>Chart site=JARB1</vt:lpstr>
      <vt:lpstr>Chart site=JARB1</vt:lpstr>
      <vt:lpstr>Chart site=JARI1</vt:lpstr>
      <vt:lpstr>Chart site=JOSH1</vt:lpstr>
      <vt:lpstr>Chart site=KAIS1</vt:lpstr>
      <vt:lpstr>Chart site=KALM1</vt:lpstr>
      <vt:lpstr>Chart site=LABE1</vt:lpstr>
      <vt:lpstr>Chart site=LASU2</vt:lpstr>
      <vt:lpstr>Chart site=LAVO1</vt:lpstr>
      <vt:lpstr>Chart site=LIGO1</vt:lpstr>
      <vt:lpstr>Chart site=LIVO1</vt:lpstr>
      <vt:lpstr>Chart site=LOND1</vt:lpstr>
      <vt:lpstr>Chart site=LOST1</vt:lpstr>
      <vt:lpstr>Chart site=LYBR_RHTS</vt:lpstr>
      <vt:lpstr>Chart site=LYBR_RHTS</vt:lpstr>
      <vt:lpstr>Chart site=LYBR1</vt:lpstr>
      <vt:lpstr>Chart site=MACA1</vt:lpstr>
      <vt:lpstr>Chart site=MACA1</vt:lpstr>
      <vt:lpstr>Chart site=MAKA2</vt:lpstr>
      <vt:lpstr>Chart site=MAVI1</vt:lpstr>
      <vt:lpstr>Chart site=MEAD1</vt:lpstr>
      <vt:lpstr>Chart site=MELA1</vt:lpstr>
      <vt:lpstr>Chart site=MEVE1</vt:lpstr>
      <vt:lpstr>Chart site=MEVE1</vt:lpstr>
      <vt:lpstr>Chart site=MING1</vt:lpstr>
      <vt:lpstr>Chart site=MKGO1</vt:lpstr>
      <vt:lpstr>Chart site=MOHO1</vt:lpstr>
      <vt:lpstr>Chart site=MOMO1</vt:lpstr>
      <vt:lpstr>Chart site=MONT1</vt:lpstr>
      <vt:lpstr>Chart site=MOOS1</vt:lpstr>
      <vt:lpstr>Chart site=MOOS1</vt:lpstr>
      <vt:lpstr>Chart site=MORA1</vt:lpstr>
      <vt:lpstr>Chart site=MORA1</vt:lpstr>
      <vt:lpstr>Chart site=MOZI1</vt:lpstr>
      <vt:lpstr>Chart site=MOZI1</vt:lpstr>
      <vt:lpstr>Chart site=NEBR1</vt:lpstr>
      <vt:lpstr>Chart site=NEYO1</vt:lpstr>
      <vt:lpstr>Chart site=NOAB1</vt:lpstr>
      <vt:lpstr>Chart site=NOCA1</vt:lpstr>
      <vt:lpstr>Chart site=NOCH1</vt:lpstr>
      <vt:lpstr>Chart site=OKEF1</vt:lpstr>
      <vt:lpstr>Chart site=OKEF1</vt:lpstr>
      <vt:lpstr>Chart site=OLYM1</vt:lpstr>
      <vt:lpstr>Chart site=ORPI1</vt:lpstr>
      <vt:lpstr>Chart site=OWVL1</vt:lpstr>
      <vt:lpstr>Chart site=PACK1</vt:lpstr>
      <vt:lpstr>Chart site=PASA1</vt:lpstr>
      <vt:lpstr>Chart site=PEFO1</vt:lpstr>
      <vt:lpstr>Chart site=PEFO1</vt:lpstr>
      <vt:lpstr>Chart site=PENO1</vt:lpstr>
      <vt:lpstr>Chart site=PHOE1</vt:lpstr>
      <vt:lpstr>Chart site=PINN1</vt:lpstr>
      <vt:lpstr>Chart site=PINN1</vt:lpstr>
      <vt:lpstr>Chart site=PMRF1</vt:lpstr>
      <vt:lpstr>Chart site=PORE1</vt:lpstr>
      <vt:lpstr>Chart site=PORE1</vt:lpstr>
      <vt:lpstr>Chart site=PRIS1</vt:lpstr>
      <vt:lpstr>Chart site=PUSO1</vt:lpstr>
      <vt:lpstr>Chart site=QUCI1</vt:lpstr>
      <vt:lpstr>Chart site=QURE1</vt:lpstr>
      <vt:lpstr>Chart site=QUVA1</vt:lpstr>
      <vt:lpstr>Chart site=RAFA1</vt:lpstr>
      <vt:lpstr>Chart site=REDW1</vt:lpstr>
      <vt:lpstr>Chart site=ROMA1</vt:lpstr>
      <vt:lpstr>Chart site=ROMO1</vt:lpstr>
      <vt:lpstr>Chart site=ROMO1</vt:lpstr>
      <vt:lpstr>Chart site=SACR1</vt:lpstr>
      <vt:lpstr>Chart site=SAFO1</vt:lpstr>
      <vt:lpstr>Chart site=SAGA1</vt:lpstr>
      <vt:lpstr>Chart site=SAGO1</vt:lpstr>
      <vt:lpstr>Chart site=SAGO1</vt:lpstr>
      <vt:lpstr>Chart site=SAGU1</vt:lpstr>
      <vt:lpstr>Chart site=SAMA1</vt:lpstr>
      <vt:lpstr>Chart site=SAPE1</vt:lpstr>
      <vt:lpstr>Chart site=SAWE1</vt:lpstr>
      <vt:lpstr>Chart site=SAWT1</vt:lpstr>
      <vt:lpstr>Chart site=SENE1</vt:lpstr>
      <vt:lpstr>Chart site=SEQU1</vt:lpstr>
      <vt:lpstr>Chart site=SEQU1</vt:lpstr>
      <vt:lpstr>Chart site=SHEN1</vt:lpstr>
      <vt:lpstr>Chart site=SHEN1</vt:lpstr>
      <vt:lpstr>Chart site=SHMI1</vt:lpstr>
      <vt:lpstr>Chart site=SHRO1</vt:lpstr>
      <vt:lpstr>Chart site=SIAN1</vt:lpstr>
      <vt:lpstr>Chart site=SIKE1</vt:lpstr>
      <vt:lpstr>Chart site=SIME1</vt:lpstr>
      <vt:lpstr>Chart site=SIPS1</vt:lpstr>
      <vt:lpstr>Chart site=SNPA1</vt:lpstr>
      <vt:lpstr>Chart site=STAR1</vt:lpstr>
      <vt:lpstr>Chart site=STIL1</vt:lpstr>
      <vt:lpstr>Chart site=SULA1</vt:lpstr>
      <vt:lpstr>Chart site=SWAN1</vt:lpstr>
      <vt:lpstr>Chart site=SYCA_RHTS</vt:lpstr>
      <vt:lpstr>Chart site=SYCA1</vt:lpstr>
      <vt:lpstr>Chart site=TALL1</vt:lpstr>
      <vt:lpstr>Chart site=THBA1</vt:lpstr>
      <vt:lpstr>Chart site=THRO1</vt:lpstr>
      <vt:lpstr>Chart site=THSI1</vt:lpstr>
      <vt:lpstr>Chart site=THSI1</vt:lpstr>
      <vt:lpstr>Chart site=TONT1</vt:lpstr>
      <vt:lpstr>Chart site=TONT1</vt:lpstr>
      <vt:lpstr>Chart site=TRCR1</vt:lpstr>
      <vt:lpstr>Chart site=TRIN1</vt:lpstr>
      <vt:lpstr>Chart site=TUXE1</vt:lpstr>
      <vt:lpstr>Chart site=ULBE1</vt:lpstr>
      <vt:lpstr>Chart site=UPBU1</vt:lpstr>
      <vt:lpstr>Chart site=UPBU1</vt:lpstr>
      <vt:lpstr>Chart site=VIIS1</vt:lpstr>
      <vt:lpstr>Chart site=VILA1</vt:lpstr>
      <vt:lpstr>Chart site=VOYA2</vt:lpstr>
      <vt:lpstr>Chart site=WASH1</vt:lpstr>
      <vt:lpstr>Chart site=WEMI1</vt:lpstr>
      <vt:lpstr>Chart site=WHIT1</vt:lpstr>
      <vt:lpstr>Chart site=WHPA1</vt:lpstr>
      <vt:lpstr>Chart site=WHPE1</vt:lpstr>
      <vt:lpstr>Chart site=WHRI1</vt:lpstr>
      <vt:lpstr>Chart site=WICA1</vt:lpstr>
      <vt:lpstr>Chart site=WIMO1</vt:lpstr>
      <vt:lpstr>Chart site=YELL2</vt:lpstr>
      <vt:lpstr>Chart site=YELL2</vt:lpstr>
      <vt:lpstr>Chart site=YOSE1</vt:lpstr>
      <vt:lpstr>Chart site=ZICA1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Chart site=ACAD1</dc:title>
  <dc:creator/>
  <cp:lastModifiedBy>Scott</cp:lastModifiedBy>
  <cp:revision>1</cp:revision>
  <dcterms:created xsi:type="dcterms:W3CDTF">2014-02-05T15:05:23Z</dcterms:created>
  <dcterms:modified xsi:type="dcterms:W3CDTF">2019-12-18T19:10:59Z</dcterms:modified>
</cp:coreProperties>
</file>